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30" d="100"/>
          <a:sy n="130" d="100"/>
        </p:scale>
        <p:origin x="720" y="-3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62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44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56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1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94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1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9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1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172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2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0D49D-E6A4-46D1-9EAB-C4AAFD7E37A1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6A31982-9265-4F06-8037-3091A3E5998D}"/>
              </a:ext>
            </a:extLst>
          </p:cNvPr>
          <p:cNvSpPr txBox="1"/>
          <p:nvPr/>
        </p:nvSpPr>
        <p:spPr>
          <a:xfrm>
            <a:off x="472758" y="228152"/>
            <a:ext cx="3228976" cy="18235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times ... it is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authority on Faith.</a:t>
            </a:r>
            <a:endParaRPr lang="en-US" sz="8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&gt; The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Church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the authority, Sec 6.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is a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defense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... of the Christian Dogma.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St. Paul in Titus 3:10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"A man that is a heretic ...  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subverted being condemned by his own judgement."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of non-Catholic apostates "Francis"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"Benedict XVI" and "JP II" &gt; Sections 12.10, 12.6, 12.7 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 proof vatican-2 heresy &gt; </a:t>
            </a:r>
            <a:r>
              <a:rPr lang="en-US" sz="7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Sections 13, 12.10.1</a:t>
            </a:r>
          </a:p>
          <a:p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Jesus Christ was an Israelite ... He was not a </a:t>
            </a:r>
            <a:r>
              <a:rPr lang="en-US" sz="75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jew</a:t>
            </a:r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&gt; Section 39.4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Ecclesiasticus 24:24-25 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am the mother of fair love ... In me is</a:t>
            </a:r>
          </a:p>
          <a:p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grace of the way and of the truth, in me is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hope of life and virtue.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7FA504-CB26-484A-A95C-84412A97C0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410" y="486617"/>
            <a:ext cx="682136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0DAAAD-25EF-471B-933F-C4721E298445}"/>
              </a:ext>
            </a:extLst>
          </p:cNvPr>
          <p:cNvSpPr txBox="1"/>
          <p:nvPr/>
        </p:nvSpPr>
        <p:spPr>
          <a:xfrm>
            <a:off x="4108587" y="228152"/>
            <a:ext cx="3228976" cy="18235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times ... it is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authority on Faith.</a:t>
            </a:r>
            <a:endParaRPr lang="en-US" sz="8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&gt; The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Church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the authority, Sec 6.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is a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defense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... of the Christian Dogma.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St. Paul in Titus 3:10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"A man that is a heretic ...  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subverted being condemned by his own judgement."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of non-Catholic apostates "Francis"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"Benedict XVI" and "JP II" &gt; Sections 12.10, 12.6, 12.7 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 proof vatican-2 heresy &gt; </a:t>
            </a:r>
            <a:r>
              <a:rPr lang="en-US" sz="7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Sections 13, 12.10.1</a:t>
            </a:r>
          </a:p>
          <a:p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Jesus Christ was an Israelite ... He was not a </a:t>
            </a:r>
            <a:r>
              <a:rPr lang="en-US" sz="75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jew</a:t>
            </a:r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&gt; Section 39.4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Ecclesiasticus 24:24-25 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en-US" sz="750" b="1" dirty="0">
                <a:solidFill>
                  <a:srgbClr val="00AF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am the mother of fair love ... In me is</a:t>
            </a:r>
          </a:p>
          <a:p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grace of the way and of the truth, in me is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hope of life and virtue.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F979B6-2DFB-469C-938D-AF42CA8397D0}"/>
              </a:ext>
            </a:extLst>
          </p:cNvPr>
          <p:cNvSpPr txBox="1"/>
          <p:nvPr/>
        </p:nvSpPr>
        <p:spPr>
          <a:xfrm>
            <a:off x="472758" y="2152202"/>
            <a:ext cx="3228976" cy="18235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times ... it is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authority on Faith.</a:t>
            </a:r>
            <a:endParaRPr lang="en-US" sz="8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&gt; The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Church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the authority, Sec 6.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is a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defense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... of the Christian Dogma.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St. Paul in Titus 3:10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"A man that is a heretic ...  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subverted being condemned by his own judgement."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of non-Catholic apostates "Francis"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"Benedict XVI" and "JP II" &gt; Sections 12.10, 12.6, 12.7 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 proof vatican-2 heresy &gt; </a:t>
            </a:r>
            <a:r>
              <a:rPr lang="en-US" sz="7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Sections 13, 12.10.1</a:t>
            </a:r>
          </a:p>
          <a:p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Jesus Christ was an Israelite ... He was not a </a:t>
            </a:r>
            <a:r>
              <a:rPr lang="en-US" sz="75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jew</a:t>
            </a:r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&gt; Section 39.4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Ecclesiasticus 24:24-25 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am the mother of fair love ... In me is</a:t>
            </a:r>
          </a:p>
          <a:p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grace of the way and of the truth, in me is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hope of life and virtue.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8CF28F-9090-416F-BDA5-111BCF441A1B}"/>
              </a:ext>
            </a:extLst>
          </p:cNvPr>
          <p:cNvSpPr txBox="1"/>
          <p:nvPr/>
        </p:nvSpPr>
        <p:spPr>
          <a:xfrm>
            <a:off x="4108587" y="2152202"/>
            <a:ext cx="3228976" cy="18235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times ... it is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authority on Faith.</a:t>
            </a:r>
            <a:endParaRPr lang="en-US" sz="8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&gt; The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Church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the authority, Sec 6.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is a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defense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... of the Christian Dogma.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St. Paul in Titus 3:10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"A man that is a heretic ...  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subverted being condemned by his own judgement."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of non-Catholic apostates "Francis"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"Benedict XVI" and "JP II" &gt; Sections 12.10, 12.6, 12.7 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 proof vatican-2 heresy &gt; </a:t>
            </a:r>
            <a:r>
              <a:rPr lang="en-US" sz="7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Sections 13, 12.10.1</a:t>
            </a:r>
          </a:p>
          <a:p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Jesus Christ was an Israelite ... He was not a </a:t>
            </a:r>
            <a:r>
              <a:rPr lang="en-US" sz="75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jew</a:t>
            </a:r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&gt; Section 39.4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Ecclesiasticus 24:24-25 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am the mother of fair love ... In me is</a:t>
            </a:r>
          </a:p>
          <a:p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grace of the way and of the truth, in me is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hope of life and virtue.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8959B0-8B82-4344-9AD9-331EBE7FFA21}"/>
              </a:ext>
            </a:extLst>
          </p:cNvPr>
          <p:cNvSpPr txBox="1"/>
          <p:nvPr/>
        </p:nvSpPr>
        <p:spPr>
          <a:xfrm>
            <a:off x="472758" y="4076252"/>
            <a:ext cx="3228976" cy="18235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times ... it is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authority on Faith.</a:t>
            </a:r>
            <a:endParaRPr lang="en-US" sz="8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&gt; The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Church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the authority, Sec 6.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is a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defense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... of the Christian Dogma.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St. Paul in Titus 3:10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"A man that is a heretic ...  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subverted being condemned by his own judgement."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of non-Catholic apostates "Francis"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"Benedict XVI" and "JP II" &gt; Sections 12.10, 12.6, 12.7 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 proof vatican-2 heresy &gt; </a:t>
            </a:r>
            <a:r>
              <a:rPr lang="en-US" sz="7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Sections 13, 12.10.1</a:t>
            </a:r>
          </a:p>
          <a:p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Jesus Christ was an Israelite ... He was not a </a:t>
            </a:r>
            <a:r>
              <a:rPr lang="en-US" sz="75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jew</a:t>
            </a:r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&gt; Section 39.4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Ecclesiasticus 24:24-25 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am the mother of fair love ... In me is</a:t>
            </a:r>
          </a:p>
          <a:p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grace of the way and of the truth, in me is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hope of life and virtue.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5768DD-89C8-4DF5-ACDA-22967CE416B2}"/>
              </a:ext>
            </a:extLst>
          </p:cNvPr>
          <p:cNvSpPr txBox="1"/>
          <p:nvPr/>
        </p:nvSpPr>
        <p:spPr>
          <a:xfrm>
            <a:off x="4108587" y="4076252"/>
            <a:ext cx="3228976" cy="18235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times ... it is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authority on Faith.</a:t>
            </a:r>
            <a:endParaRPr lang="en-US" sz="8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&gt; The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Church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the authority, Sec 6.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is a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defense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... of the Christian Dogma.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St. Paul in Titus 3:10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"A man that is a heretic ...  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subverted being condemned by his own judgement."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of non-Catholic apostates "Francis"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"Benedict XVI" and "JP II" &gt; Sections 12.10, 12.6, 12.7 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 proof vatican-2 heresy &gt; </a:t>
            </a:r>
            <a:r>
              <a:rPr lang="en-US" sz="7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Sections 13, 12.10.1</a:t>
            </a:r>
          </a:p>
          <a:p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Jesus Christ was an Israelite ... He was not a </a:t>
            </a:r>
            <a:r>
              <a:rPr lang="en-US" sz="75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jew</a:t>
            </a:r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&gt; Section 39.4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Ecclesiasticus 24:24-25 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am the mother of fair love ... In me is</a:t>
            </a:r>
          </a:p>
          <a:p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grace of the way and of the truth, in me is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hope of life and virtue.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FA4974-286F-426E-81CB-5BCBB8D81CBE}"/>
              </a:ext>
            </a:extLst>
          </p:cNvPr>
          <p:cNvSpPr txBox="1"/>
          <p:nvPr/>
        </p:nvSpPr>
        <p:spPr>
          <a:xfrm>
            <a:off x="472758" y="6000302"/>
            <a:ext cx="3228976" cy="18235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times ... it is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authority on Faith.</a:t>
            </a:r>
            <a:endParaRPr lang="en-US" sz="8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&gt; The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Church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the authority, Sec 6.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is a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defense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... of the Christian Dogma.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St. Paul in Titus 3:10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"A man that is a heretic ...  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subverted being condemned by his own judgement."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of non-Catholic apostates "Francis"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"Benedict XVI" and "JP II" &gt; Sections 12.10, 12.6, 12.7 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 proof vatican-2 heresy &gt; </a:t>
            </a:r>
            <a:r>
              <a:rPr lang="en-US" sz="7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Sections 13, 12.10.1</a:t>
            </a:r>
          </a:p>
          <a:p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Jesus Christ was an Israelite ... He was not a </a:t>
            </a:r>
            <a:r>
              <a:rPr lang="en-US" sz="75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jew</a:t>
            </a:r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&gt; Section 39.4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Ecclesiasticus 24:24-25 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am the mother of fair love ... In me is</a:t>
            </a:r>
          </a:p>
          <a:p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grace of the way and of the truth, in me is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hope of life and virtue.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6A266A1-455B-4823-9785-B20EA3DE33C9}"/>
              </a:ext>
            </a:extLst>
          </p:cNvPr>
          <p:cNvSpPr txBox="1"/>
          <p:nvPr/>
        </p:nvSpPr>
        <p:spPr>
          <a:xfrm>
            <a:off x="4108587" y="6000302"/>
            <a:ext cx="3228976" cy="18235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times ... it is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authority on Faith.</a:t>
            </a:r>
            <a:endParaRPr lang="en-US" sz="8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&gt; The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Church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the authority, Sec 6.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is a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defense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... of the Christian Dogma.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St. Paul in Titus 3:10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"A man that is a heretic ...  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subverted being condemned by his own judgement."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of non-Catholic apostates "Francis"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"Benedict XVI" and "JP II" &gt; Sections 12.10, 12.6, 12.7 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 proof vatican-2 heresy &gt; </a:t>
            </a:r>
            <a:r>
              <a:rPr lang="en-US" sz="7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Sections 13, 12.10.1</a:t>
            </a:r>
          </a:p>
          <a:p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Jesus Christ was an Israelite ... He was not a </a:t>
            </a:r>
            <a:r>
              <a:rPr lang="en-US" sz="75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jew</a:t>
            </a:r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&gt; Section 39.4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Ecclesiasticus 24:24-25 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am the mother of fair love ... In me is</a:t>
            </a:r>
          </a:p>
          <a:p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grace of the way and of the truth, in me is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hope of life and virtue.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76434A1-483B-4751-A214-EB67F83F999D}"/>
              </a:ext>
            </a:extLst>
          </p:cNvPr>
          <p:cNvSpPr txBox="1"/>
          <p:nvPr/>
        </p:nvSpPr>
        <p:spPr>
          <a:xfrm>
            <a:off x="472758" y="7943402"/>
            <a:ext cx="3228976" cy="18235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times ... it is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authority on Faith.</a:t>
            </a:r>
            <a:endParaRPr lang="en-US" sz="8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&gt; The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Church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the authority, Sec 6.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is a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defense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... of the Christian Dogma.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St. Paul in Titus 3:10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"A man that is a heretic ...  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subverted being condemned by his own judgement."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of non-Catholic apostates "Francis"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"Benedict XVI" and "JP II" &gt; Sections 12.10, 12.6, 12.7 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 proof vatican-2 heresy &gt; </a:t>
            </a:r>
            <a:r>
              <a:rPr lang="en-US" sz="7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Sections 13, 12.10.1</a:t>
            </a:r>
          </a:p>
          <a:p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Jesus Christ was an Israelite ... He was not a </a:t>
            </a:r>
            <a:r>
              <a:rPr lang="en-US" sz="75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jew</a:t>
            </a:r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&gt; Section 39.4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Ecclesiasticus 24:24-25 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am the mother of fair love ... In me is</a:t>
            </a:r>
          </a:p>
          <a:p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grace of the way and of the truth, in me is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hope of life and virtue.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D48570A-43C3-45CD-9894-9434C26D5B40}"/>
              </a:ext>
            </a:extLst>
          </p:cNvPr>
          <p:cNvSpPr txBox="1"/>
          <p:nvPr/>
        </p:nvSpPr>
        <p:spPr>
          <a:xfrm>
            <a:off x="4108587" y="7943402"/>
            <a:ext cx="3228976" cy="18235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15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times ... it is </a:t>
            </a:r>
            <a:r>
              <a:rPr lang="en-US" sz="800" b="1" u="sng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sz="8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authority on Faith.</a:t>
            </a:r>
            <a:endParaRPr lang="en-US" sz="800" dirty="0">
              <a:solidFill>
                <a:srgbClr val="0000FF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says &gt; The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Church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the authority, Sec 6.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Bible is a </a:t>
            </a:r>
            <a:r>
              <a:rPr lang="en-US" sz="75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defense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... of the Christian Dogma.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St. Paul in Titus 3:10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"A man that is a heretic ...  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 subverted being condemned by his own judgement."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of non-Catholic apostates "Francis"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"Benedict XVI" and "JP II" &gt; Sections 12.10, 12.6, 12.7 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</a:p>
          <a:p>
            <a:r>
              <a:rPr lang="en-US" sz="700" b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Photo proof vatican-2 heresy &gt; </a:t>
            </a:r>
            <a:r>
              <a:rPr lang="en-US" sz="7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Sections 13, 12.10.1</a:t>
            </a:r>
          </a:p>
          <a:p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Jesus Christ was an Israelite ... He was not a </a:t>
            </a:r>
            <a:r>
              <a:rPr lang="en-US" sz="75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jew</a:t>
            </a:r>
            <a:r>
              <a:rPr lang="en-US" sz="75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&gt; Section 39.4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</a:t>
            </a:r>
            <a:r>
              <a:rPr lang="en-US" sz="75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~  ~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Ecclesiasticus 24:24-25 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 am the mother of fair love ... In me is</a:t>
            </a:r>
          </a:p>
          <a:p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grace of the way and of the truth, in me is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hope of life and virtue.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0862C971-15F6-46C3-A77D-F9102A117E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410" y="2415613"/>
            <a:ext cx="682136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F8FD32E5-CED8-431A-B106-1AD3B8BD1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170" y="4343913"/>
            <a:ext cx="682136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80315D9-2622-4555-A096-32B3CBE1E7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170" y="6271546"/>
            <a:ext cx="682136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3237C67-6390-463C-8051-A7C1B2EE86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170" y="8207105"/>
            <a:ext cx="682136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424ED4F7-00B7-4759-985B-4C755DC4B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475" y="489260"/>
            <a:ext cx="682136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7B4DA85-CE41-49BF-8567-ACD492729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865" y="2411925"/>
            <a:ext cx="682136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1621B08-E65B-403A-AC8D-C27DE9D5B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3475" y="4346530"/>
            <a:ext cx="682136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14D01D3B-1EE7-40CD-B064-6EC90FFA1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019" y="6268734"/>
            <a:ext cx="682136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30392D1-66C6-48A3-BCA6-080F95F364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019" y="8207106"/>
            <a:ext cx="682136" cy="933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1108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1540</Words>
  <Application>Microsoft Office PowerPoint</Application>
  <PresentationFormat>Custom</PresentationFormat>
  <Paragraphs>150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Book Antiqua</vt:lpstr>
      <vt:lpstr>Calibri</vt:lpstr>
      <vt:lpstr>Calibri Light</vt:lpstr>
      <vt:lpstr>Tahoma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Bizzaro</dc:creator>
  <cp:lastModifiedBy>Michael Bizzaro</cp:lastModifiedBy>
  <cp:revision>21</cp:revision>
  <dcterms:created xsi:type="dcterms:W3CDTF">2018-07-24T20:51:01Z</dcterms:created>
  <dcterms:modified xsi:type="dcterms:W3CDTF">2021-10-29T01:16:47Z</dcterms:modified>
</cp:coreProperties>
</file>