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30" d="100"/>
          <a:sy n="130" d="100"/>
        </p:scale>
        <p:origin x="720" y="-3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8620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4944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73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0562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/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614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594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4156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2994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031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1724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8626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30D49D-E6A4-46D1-9EAB-C4AAFD7E37A1}" type="datetimeFigureOut">
              <a:rPr lang="en-US" smtClean="0"/>
              <a:t>10/28/2021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B6C3D5-47CC-4355-BE07-9F7DD000C9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462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66A31982-9265-4F06-8037-3091A3E5998D}"/>
              </a:ext>
            </a:extLst>
          </p:cNvPr>
          <p:cNvSpPr txBox="1"/>
          <p:nvPr/>
        </p:nvSpPr>
        <p:spPr>
          <a:xfrm>
            <a:off x="472758" y="22815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A27FA504-CB26-484A-A95C-84412A97C02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6410" y="486617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030DAAAD-25EF-471B-933F-C4721E298445}"/>
              </a:ext>
            </a:extLst>
          </p:cNvPr>
          <p:cNvSpPr txBox="1"/>
          <p:nvPr/>
        </p:nvSpPr>
        <p:spPr>
          <a:xfrm>
            <a:off x="4108587" y="22815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solidFill>
                  <a:srgbClr val="00AF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BF979B6-2DFB-469C-938D-AF42CA8397D0}"/>
              </a:ext>
            </a:extLst>
          </p:cNvPr>
          <p:cNvSpPr txBox="1"/>
          <p:nvPr/>
        </p:nvSpPr>
        <p:spPr>
          <a:xfrm>
            <a:off x="472758" y="21522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178CF28F-9090-416F-BDA5-111BCF441A1B}"/>
              </a:ext>
            </a:extLst>
          </p:cNvPr>
          <p:cNvSpPr txBox="1"/>
          <p:nvPr/>
        </p:nvSpPr>
        <p:spPr>
          <a:xfrm>
            <a:off x="4108587" y="21522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38959B0-8B82-4344-9AD9-331EBE7FFA21}"/>
              </a:ext>
            </a:extLst>
          </p:cNvPr>
          <p:cNvSpPr txBox="1"/>
          <p:nvPr/>
        </p:nvSpPr>
        <p:spPr>
          <a:xfrm>
            <a:off x="472758" y="407625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55768DD-89C8-4DF5-ACDA-22967CE416B2}"/>
              </a:ext>
            </a:extLst>
          </p:cNvPr>
          <p:cNvSpPr txBox="1"/>
          <p:nvPr/>
        </p:nvSpPr>
        <p:spPr>
          <a:xfrm>
            <a:off x="4108587" y="407625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FFA4974-286F-426E-81CB-5BCBB8D81CBE}"/>
              </a:ext>
            </a:extLst>
          </p:cNvPr>
          <p:cNvSpPr txBox="1"/>
          <p:nvPr/>
        </p:nvSpPr>
        <p:spPr>
          <a:xfrm>
            <a:off x="472758" y="60003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6A266A1-455B-4823-9785-B20EA3DE33C9}"/>
              </a:ext>
            </a:extLst>
          </p:cNvPr>
          <p:cNvSpPr txBox="1"/>
          <p:nvPr/>
        </p:nvSpPr>
        <p:spPr>
          <a:xfrm>
            <a:off x="4108587" y="60003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76434A1-483B-4751-A214-EB67F83F999D}"/>
              </a:ext>
            </a:extLst>
          </p:cNvPr>
          <p:cNvSpPr txBox="1"/>
          <p:nvPr/>
        </p:nvSpPr>
        <p:spPr>
          <a:xfrm>
            <a:off x="472758" y="79434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D48570A-43C3-45CD-9894-9434C26D5B40}"/>
              </a:ext>
            </a:extLst>
          </p:cNvPr>
          <p:cNvSpPr txBox="1"/>
          <p:nvPr/>
        </p:nvSpPr>
        <p:spPr>
          <a:xfrm>
            <a:off x="4108587" y="7943402"/>
            <a:ext cx="3228976" cy="182357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15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times ... it is </a:t>
            </a:r>
            <a:r>
              <a:rPr lang="en-US" sz="800" b="1" u="sng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sz="8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the authority on Faith.</a:t>
            </a:r>
            <a:endParaRPr lang="en-US" sz="800" dirty="0">
              <a:solidFill>
                <a:srgbClr val="0000FF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says &gt; The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Church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is the authority, Sec 6.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Bible is a </a:t>
            </a:r>
            <a:r>
              <a:rPr lang="en-US" sz="75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defense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... of the Christian Dogma.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St. Paul in Titus 3:10 &gt; </a:t>
            </a:r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"A man that is a heretic ...  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 subverted being condemned by his own judgement."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Heresies of non-Catholic apostates "Francis"</a:t>
            </a:r>
          </a:p>
          <a:p>
            <a:r>
              <a:rPr lang="en-US" sz="7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"Benedict XVI" and "JP II" &gt; Sections 12.10, 12.6, 12.7 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</a:p>
          <a:p>
            <a:r>
              <a:rPr lang="en-US" sz="700" b="1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Photo proof vatican-2 heresy &gt; </a:t>
            </a:r>
            <a:r>
              <a:rPr lang="en-US" sz="700" dirty="0">
                <a:solidFill>
                  <a:srgbClr val="0000FF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Sections 13, 12.10.1</a:t>
            </a:r>
          </a:p>
          <a:p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Jesus Christ was an Israelite ... He was not a </a:t>
            </a:r>
            <a:r>
              <a:rPr lang="en-US" sz="750" dirty="0" err="1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jew</a:t>
            </a:r>
            <a:r>
              <a:rPr lang="en-US" sz="75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&gt; Section 39.4</a:t>
            </a:r>
          </a:p>
          <a:p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</a:t>
            </a:r>
            <a:r>
              <a:rPr lang="en-US" sz="750" dirty="0">
                <a:latin typeface="Book Antiqua" panose="02040602050305030304" pitchFamily="18" charset="0"/>
                <a:ea typeface="Tahoma" panose="020B0604030504040204" pitchFamily="34" charset="0"/>
                <a:cs typeface="Tahoma" panose="020B0604030504040204" pitchFamily="34" charset="0"/>
              </a:rPr>
              <a:t>~  ~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Ecclesiasticus 24:24-25 </a:t>
            </a:r>
            <a:r>
              <a:rPr lang="en-US" sz="7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&gt;</a:t>
            </a:r>
            <a:r>
              <a:rPr lang="en-US" sz="75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 am the mother of fair love ... In me is</a:t>
            </a:r>
          </a:p>
          <a:p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grace of the way and of the truth, in me is </a:t>
            </a:r>
            <a:r>
              <a:rPr lang="en-US" sz="75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sz="7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hope of life and virtue.</a:t>
            </a:r>
          </a:p>
        </p:txBody>
      </p:sp>
      <p:pic>
        <p:nvPicPr>
          <p:cNvPr id="34" name="Picture 33">
            <a:extLst>
              <a:ext uri="{FF2B5EF4-FFF2-40B4-BE49-F238E27FC236}">
                <a16:creationId xmlns:a16="http://schemas.microsoft.com/office/drawing/2014/main" id="{0862C971-15F6-46C3-A77D-F9102A117EF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6410" y="2415613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5" name="Picture 34">
            <a:extLst>
              <a:ext uri="{FF2B5EF4-FFF2-40B4-BE49-F238E27FC236}">
                <a16:creationId xmlns:a16="http://schemas.microsoft.com/office/drawing/2014/main" id="{F8FD32E5-CED8-431A-B106-1AD3B8BD11E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5170" y="4343913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6" name="Picture 35">
            <a:extLst>
              <a:ext uri="{FF2B5EF4-FFF2-40B4-BE49-F238E27FC236}">
                <a16:creationId xmlns:a16="http://schemas.microsoft.com/office/drawing/2014/main" id="{180315D9-2622-4555-A096-32B3CBE1E7A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5170" y="6271546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7" name="Picture 36">
            <a:extLst>
              <a:ext uri="{FF2B5EF4-FFF2-40B4-BE49-F238E27FC236}">
                <a16:creationId xmlns:a16="http://schemas.microsoft.com/office/drawing/2014/main" id="{A3237C67-6390-463C-8051-A7C1B2EE86E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75170" y="8207105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8" name="Picture 37">
            <a:extLst>
              <a:ext uri="{FF2B5EF4-FFF2-40B4-BE49-F238E27FC236}">
                <a16:creationId xmlns:a16="http://schemas.microsoft.com/office/drawing/2014/main" id="{424ED4F7-00B7-4759-985B-4C755DC4B3D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03475" y="489260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37B4DA85-CE41-49BF-8567-ACD492729C7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04865" y="2411925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40" name="Picture 39">
            <a:extLst>
              <a:ext uri="{FF2B5EF4-FFF2-40B4-BE49-F238E27FC236}">
                <a16:creationId xmlns:a16="http://schemas.microsoft.com/office/drawing/2014/main" id="{31621B08-E65B-403A-AC8D-C27DE9D5B5A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03475" y="4346530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14D01D3B-1EE7-40CD-B064-6EC90FFA146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01019" y="6268734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42" name="Picture 41">
            <a:extLst>
              <a:ext uri="{FF2B5EF4-FFF2-40B4-BE49-F238E27FC236}">
                <a16:creationId xmlns:a16="http://schemas.microsoft.com/office/drawing/2014/main" id="{D30392D1-66C6-48A3-BCA6-080F95F3640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lum bright="1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01019" y="8207106"/>
            <a:ext cx="682136" cy="933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101108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</TotalTime>
  <Words>1540</Words>
  <Application>Microsoft Office PowerPoint</Application>
  <PresentationFormat>Custom</PresentationFormat>
  <Paragraphs>150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Book Antiqua</vt:lpstr>
      <vt:lpstr>Calibri</vt:lpstr>
      <vt:lpstr>Calibri Light</vt:lpstr>
      <vt:lpstr>Tahoma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Bizzaro</dc:creator>
  <cp:lastModifiedBy>Michael Bizzaro</cp:lastModifiedBy>
  <cp:revision>21</cp:revision>
  <dcterms:created xsi:type="dcterms:W3CDTF">2018-07-24T20:51:01Z</dcterms:created>
  <dcterms:modified xsi:type="dcterms:W3CDTF">2021-10-29T01:16:47Z</dcterms:modified>
</cp:coreProperties>
</file>

<file path=docProps/thumbnail.jpeg>
</file>